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메모 서식을 편집하려면 클릭하십시오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CB44770-E14A-44F8-B71E-497EF9D73886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B9EB4D0-C3F7-49D4-AF1B-3C935E32B8B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979360" y="1326240"/>
            <a:ext cx="4120560" cy="32878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979360" y="1326240"/>
            <a:ext cx="4120560" cy="3287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28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979360" y="1326240"/>
            <a:ext cx="4120560" cy="32878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979360" y="1326240"/>
            <a:ext cx="4120560" cy="3287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28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</a:t>
            </a: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</a:t>
            </a: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</a:t>
            </a: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78" name="그림 3" descr=""/>
          <p:cNvPicPr/>
          <p:nvPr/>
        </p:nvPicPr>
        <p:blipFill>
          <a:blip r:embed="rId1"/>
          <a:srcRect l="0" t="0" r="448" b="0"/>
          <a:stretch/>
        </p:blipFill>
        <p:spPr>
          <a:xfrm>
            <a:off x="1044000" y="0"/>
            <a:ext cx="8027280" cy="570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그림 174" descr=""/>
          <p:cNvPicPr/>
          <p:nvPr/>
        </p:nvPicPr>
        <p:blipFill>
          <a:blip r:embed="rId1"/>
          <a:stretch/>
        </p:blipFill>
        <p:spPr>
          <a:xfrm>
            <a:off x="4680000" y="934560"/>
            <a:ext cx="5111640" cy="3709080"/>
          </a:xfrm>
          <a:prstGeom prst="rect">
            <a:avLst/>
          </a:prstGeom>
          <a:ln>
            <a:noFill/>
          </a:ln>
        </p:spPr>
      </p:pic>
      <p:pic>
        <p:nvPicPr>
          <p:cNvPr id="140" name="그림 175" descr=""/>
          <p:cNvPicPr/>
          <p:nvPr/>
        </p:nvPicPr>
        <p:blipFill>
          <a:blip r:embed="rId2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  <p:pic>
        <p:nvPicPr>
          <p:cNvPr id="141" name="그림 176" descr=""/>
          <p:cNvPicPr/>
          <p:nvPr/>
        </p:nvPicPr>
        <p:blipFill>
          <a:blip r:embed="rId3"/>
          <a:stretch/>
        </p:blipFill>
        <p:spPr>
          <a:xfrm>
            <a:off x="549000" y="3395160"/>
            <a:ext cx="4202640" cy="207648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2998440" y="305640"/>
            <a:ext cx="122328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버튼 생성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468720" y="132840"/>
            <a:ext cx="219528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bl_ui_draw_panel_menu.py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4" name="그림 179" descr=""/>
          <p:cNvPicPr/>
          <p:nvPr/>
        </p:nvPicPr>
        <p:blipFill>
          <a:blip r:embed="rId4"/>
          <a:stretch/>
        </p:blipFill>
        <p:spPr>
          <a:xfrm>
            <a:off x="468720" y="503640"/>
            <a:ext cx="3418920" cy="2880000"/>
          </a:xfrm>
          <a:prstGeom prst="rect">
            <a:avLst/>
          </a:prstGeom>
          <a:ln>
            <a:noFill/>
          </a:ln>
        </p:spPr>
      </p:pic>
      <p:sp>
        <p:nvSpPr>
          <p:cNvPr id="145" name="CustomShape 4"/>
          <p:cNvSpPr/>
          <p:nvPr/>
        </p:nvSpPr>
        <p:spPr>
          <a:xfrm>
            <a:off x="3528000" y="3294000"/>
            <a:ext cx="13676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메쉬 버튼 함수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슬라이더의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x,z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축을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8" name="그림 183" descr=""/>
          <p:cNvPicPr/>
          <p:nvPr/>
        </p:nvPicPr>
        <p:blipFill>
          <a:blip r:embed="rId1"/>
          <a:stretch/>
        </p:blipFill>
        <p:spPr>
          <a:xfrm>
            <a:off x="360000" y="360000"/>
            <a:ext cx="4679640" cy="5112720"/>
          </a:xfrm>
          <a:prstGeom prst="rect">
            <a:avLst/>
          </a:prstGeom>
          <a:ln>
            <a:noFill/>
          </a:ln>
        </p:spPr>
      </p:pic>
      <p:pic>
        <p:nvPicPr>
          <p:cNvPr id="149" name="그림 186" descr=""/>
          <p:cNvPicPr/>
          <p:nvPr/>
        </p:nvPicPr>
        <p:blipFill>
          <a:blip r:embed="rId2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  <p:pic>
        <p:nvPicPr>
          <p:cNvPr id="150" name="그림 184" descr=""/>
          <p:cNvPicPr/>
          <p:nvPr/>
        </p:nvPicPr>
        <p:blipFill>
          <a:blip r:embed="rId3"/>
          <a:stretch/>
        </p:blipFill>
        <p:spPr>
          <a:xfrm>
            <a:off x="4824000" y="4002480"/>
            <a:ext cx="4874040" cy="1469160"/>
          </a:xfrm>
          <a:prstGeom prst="rect">
            <a:avLst/>
          </a:prstGeom>
          <a:ln>
            <a:noFill/>
          </a:ln>
        </p:spPr>
      </p:pic>
      <p:pic>
        <p:nvPicPr>
          <p:cNvPr id="151" name="그림 185" descr=""/>
          <p:cNvPicPr/>
          <p:nvPr/>
        </p:nvPicPr>
        <p:blipFill>
          <a:blip r:embed="rId4"/>
          <a:stretch/>
        </p:blipFill>
        <p:spPr>
          <a:xfrm>
            <a:off x="5472360" y="552240"/>
            <a:ext cx="4247280" cy="304740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287640" y="143280"/>
            <a:ext cx="2253240" cy="54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bl_ui_draw_panel_menu.py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CustomShape 4"/>
          <p:cNvSpPr/>
          <p:nvPr/>
        </p:nvSpPr>
        <p:spPr>
          <a:xfrm>
            <a:off x="3637080" y="396720"/>
            <a:ext cx="143892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슬라이더 생성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8569080" y="3804480"/>
            <a:ext cx="143892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슬라이더 함수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5" name="CustomShape 6"/>
          <p:cNvSpPr/>
          <p:nvPr/>
        </p:nvSpPr>
        <p:spPr>
          <a:xfrm>
            <a:off x="5479920" y="332640"/>
            <a:ext cx="1288080" cy="43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bl_op_data.py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6" name="CustomShape 7"/>
          <p:cNvSpPr/>
          <p:nvPr/>
        </p:nvSpPr>
        <p:spPr>
          <a:xfrm>
            <a:off x="7056000" y="552240"/>
            <a:ext cx="2878920" cy="34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Mesh value get, set </a:t>
            </a: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데이터 저장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8" name="그림 197" descr=""/>
          <p:cNvPicPr/>
          <p:nvPr/>
        </p:nvPicPr>
        <p:blipFill>
          <a:blip r:embed="rId1"/>
          <a:stretch/>
        </p:blipFill>
        <p:spPr>
          <a:xfrm>
            <a:off x="575280" y="862200"/>
            <a:ext cx="6480360" cy="1585440"/>
          </a:xfrm>
          <a:prstGeom prst="rect">
            <a:avLst/>
          </a:prstGeom>
          <a:ln>
            <a:noFill/>
          </a:ln>
        </p:spPr>
      </p:pic>
      <p:pic>
        <p:nvPicPr>
          <p:cNvPr id="159" name="그림 198" descr=""/>
          <p:cNvPicPr/>
          <p:nvPr/>
        </p:nvPicPr>
        <p:blipFill>
          <a:blip r:embed="rId2"/>
          <a:stretch/>
        </p:blipFill>
        <p:spPr>
          <a:xfrm>
            <a:off x="648000" y="3240000"/>
            <a:ext cx="5570640" cy="1511640"/>
          </a:xfrm>
          <a:prstGeom prst="rect">
            <a:avLst/>
          </a:prstGeom>
          <a:ln>
            <a:noFill/>
          </a:ln>
        </p:spPr>
      </p:pic>
      <p:pic>
        <p:nvPicPr>
          <p:cNvPr id="160" name="그림 199" descr=""/>
          <p:cNvPicPr/>
          <p:nvPr/>
        </p:nvPicPr>
        <p:blipFill>
          <a:blip r:embed="rId3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  <p:sp>
        <p:nvSpPr>
          <p:cNvPr id="161" name="CustomShape 2"/>
          <p:cNvSpPr/>
          <p:nvPr/>
        </p:nvSpPr>
        <p:spPr>
          <a:xfrm>
            <a:off x="541080" y="610200"/>
            <a:ext cx="219492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bl_ui_draw_panel_menu.py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639000" y="2996280"/>
            <a:ext cx="13190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MavizHandler.py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3" name="CustomShape 4"/>
          <p:cNvSpPr/>
          <p:nvPr/>
        </p:nvSpPr>
        <p:spPr>
          <a:xfrm>
            <a:off x="5967360" y="740160"/>
            <a:ext cx="1438920" cy="34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Follow </a:t>
            </a: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함수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4500000" y="3312000"/>
            <a:ext cx="17276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Modal -&gt; </a:t>
            </a: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업데이트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그림 205" descr=""/>
          <p:cNvPicPr/>
          <p:nvPr/>
        </p:nvPicPr>
        <p:blipFill>
          <a:blip r:embed="rId1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  <p:pic>
        <p:nvPicPr>
          <p:cNvPr id="167" name="그림 206" descr=""/>
          <p:cNvPicPr/>
          <p:nvPr/>
        </p:nvPicPr>
        <p:blipFill>
          <a:blip r:embed="rId2"/>
          <a:stretch/>
        </p:blipFill>
        <p:spPr>
          <a:xfrm>
            <a:off x="3240000" y="1323000"/>
            <a:ext cx="3748680" cy="275580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>
            <a:off x="505080" y="22680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계획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3312000" y="4210560"/>
            <a:ext cx="3599640" cy="3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카메라를 이용한 뷰 전환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그림 210" descr=""/>
          <p:cNvPicPr/>
          <p:nvPr/>
        </p:nvPicPr>
        <p:blipFill>
          <a:blip r:embed="rId1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504360" y="360000"/>
            <a:ext cx="9071280" cy="48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시연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그림 119" descr=""/>
          <p:cNvPicPr/>
          <p:nvPr/>
        </p:nvPicPr>
        <p:blipFill>
          <a:blip r:embed="rId1"/>
          <a:srcRect l="0" t="0" r="448" b="0"/>
          <a:stretch/>
        </p:blipFill>
        <p:spPr>
          <a:xfrm>
            <a:off x="1044000" y="0"/>
            <a:ext cx="8027280" cy="570060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5074920" y="5328000"/>
            <a:ext cx="3924720" cy="34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itstream Vera Sans"/>
                <a:ea typeface="은 돋움"/>
              </a:rPr>
              <a:t>충남대학교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itstream Vera Sans"/>
                <a:ea typeface="은 돋움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itstream Vera Sans"/>
                <a:ea typeface="은 돋움"/>
              </a:rPr>
              <a:t>메카트로닉스공학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itstream Vera Sans"/>
                <a:ea typeface="은 돋움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itstream Vera Sans"/>
                <a:ea typeface="은 돋움"/>
              </a:rPr>
              <a:t>함수린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3888000" y="2664000"/>
            <a:ext cx="2303640" cy="575640"/>
          </a:xfrm>
          <a:prstGeom prst="rect">
            <a:avLst/>
          </a:prstGeom>
          <a:solidFill>
            <a:srgbClr val="303b5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Line 4"/>
          <p:cNvSpPr/>
          <p:nvPr/>
        </p:nvSpPr>
        <p:spPr>
          <a:xfrm>
            <a:off x="-94680" y="2808360"/>
            <a:ext cx="3167640" cy="3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Line 5"/>
          <p:cNvSpPr/>
          <p:nvPr/>
        </p:nvSpPr>
        <p:spPr>
          <a:xfrm>
            <a:off x="6895800" y="2808360"/>
            <a:ext cx="3256200" cy="36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6"/>
          <p:cNvSpPr/>
          <p:nvPr/>
        </p:nvSpPr>
        <p:spPr>
          <a:xfrm>
            <a:off x="314280" y="2119320"/>
            <a:ext cx="9071280" cy="148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i="1" lang="en-US" sz="72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Noto Sans CJK TC Black"/>
                <a:ea typeface="DejaVu Sans"/>
              </a:rPr>
              <a:t>ROS-EYE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3168000" y="2448000"/>
            <a:ext cx="791640" cy="7916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3"/>
          <p:cNvSpPr/>
          <p:nvPr/>
        </p:nvSpPr>
        <p:spPr>
          <a:xfrm>
            <a:off x="2664000" y="2088000"/>
            <a:ext cx="935640" cy="1511640"/>
          </a:xfrm>
          <a:prstGeom prst="rect">
            <a:avLst/>
          </a:prstGeom>
          <a:solidFill>
            <a:srgbClr val="24253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4"/>
          <p:cNvSpPr/>
          <p:nvPr/>
        </p:nvSpPr>
        <p:spPr>
          <a:xfrm>
            <a:off x="495720" y="2376000"/>
            <a:ext cx="323964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3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C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 </a:t>
            </a:r>
            <a:r>
              <a:rPr b="0" lang="en-US" sz="33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O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 </a:t>
            </a:r>
            <a:r>
              <a:rPr b="0" lang="en-US" sz="33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N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 </a:t>
            </a:r>
            <a:r>
              <a:rPr b="0" lang="en-US" sz="33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T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 </a:t>
            </a:r>
            <a:r>
              <a:rPr b="0" lang="en-US" sz="33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E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 </a:t>
            </a:r>
            <a:r>
              <a:rPr b="0" lang="en-US" sz="33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N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 </a:t>
            </a:r>
            <a:r>
              <a:rPr b="0" lang="en-US" sz="33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T</a:t>
            </a:r>
            <a:r>
              <a:rPr b="0" lang="en-US" sz="2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 </a:t>
            </a:r>
            <a:r>
              <a:rPr b="0" lang="en-US" sz="33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은 그래픽"/>
                <a:ea typeface="DejaVu Sans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4327200" y="1023120"/>
            <a:ext cx="5111280" cy="367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108000">
              <a:lnSpc>
                <a:spcPct val="100000"/>
              </a:lnSpc>
            </a:pPr>
            <a:r>
              <a:rPr b="0" lang="en-US" sz="4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01.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추가 기능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5120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-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패널 메뉴 색상 변경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5120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-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가이드 라인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512000">
              <a:lnSpc>
                <a:spcPct val="100000"/>
              </a:lnSpc>
            </a:pPr>
            <a:r>
              <a:rPr b="0" lang="en-US" sz="2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-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작업물 이동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08000">
              <a:lnSpc>
                <a:spcPct val="100000"/>
              </a:lnSpc>
            </a:pPr>
            <a:r>
              <a:rPr b="0" lang="en-US" sz="4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02. 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계획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08000">
              <a:lnSpc>
                <a:spcPct val="100000"/>
              </a:lnSpc>
            </a:pPr>
            <a:r>
              <a:rPr b="0" lang="en-US" sz="40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03. </a:t>
            </a:r>
            <a:r>
              <a:rPr b="0" lang="en-US" sz="24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시연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1" name="Line 6"/>
          <p:cNvSpPr/>
          <p:nvPr/>
        </p:nvSpPr>
        <p:spPr>
          <a:xfrm>
            <a:off x="3600000" y="-288000"/>
            <a:ext cx="360" cy="2736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Line 7"/>
          <p:cNvSpPr/>
          <p:nvPr/>
        </p:nvSpPr>
        <p:spPr>
          <a:xfrm>
            <a:off x="3600000" y="3240000"/>
            <a:ext cx="360" cy="25200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그림 132" descr=""/>
          <p:cNvPicPr/>
          <p:nvPr/>
        </p:nvPicPr>
        <p:blipFill>
          <a:blip r:embed="rId1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2"/>
          <p:cNvSpPr/>
          <p:nvPr/>
        </p:nvSpPr>
        <p:spPr>
          <a:xfrm>
            <a:off x="504000" y="22572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01 )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패널 메뉴 색상 변경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96" name="그림 135" descr=""/>
          <p:cNvPicPr/>
          <p:nvPr/>
        </p:nvPicPr>
        <p:blipFill>
          <a:blip r:embed="rId1"/>
          <a:stretch/>
        </p:blipFill>
        <p:spPr>
          <a:xfrm>
            <a:off x="1008000" y="1008000"/>
            <a:ext cx="1799640" cy="4274280"/>
          </a:xfrm>
          <a:prstGeom prst="rect">
            <a:avLst/>
          </a:prstGeom>
          <a:ln>
            <a:noFill/>
          </a:ln>
        </p:spPr>
      </p:pic>
      <p:pic>
        <p:nvPicPr>
          <p:cNvPr id="97" name="그림 136" descr=""/>
          <p:cNvPicPr/>
          <p:nvPr/>
        </p:nvPicPr>
        <p:blipFill>
          <a:blip r:embed="rId2"/>
          <a:stretch/>
        </p:blipFill>
        <p:spPr>
          <a:xfrm>
            <a:off x="7450920" y="1224000"/>
            <a:ext cx="1980720" cy="3599640"/>
          </a:xfrm>
          <a:prstGeom prst="rect">
            <a:avLst/>
          </a:prstGeom>
          <a:ln>
            <a:noFill/>
          </a:ln>
        </p:spPr>
      </p:pic>
      <p:pic>
        <p:nvPicPr>
          <p:cNvPr id="98" name="그림 137" descr=""/>
          <p:cNvPicPr/>
          <p:nvPr/>
        </p:nvPicPr>
        <p:blipFill>
          <a:blip r:embed="rId3"/>
          <a:srcRect l="0" t="0" r="448" b="0"/>
          <a:stretch/>
        </p:blipFill>
        <p:spPr>
          <a:xfrm>
            <a:off x="3240000" y="1737720"/>
            <a:ext cx="3635640" cy="258192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>
            <a:off x="5058000" y="173772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Line 4"/>
          <p:cNvSpPr/>
          <p:nvPr/>
        </p:nvSpPr>
        <p:spPr>
          <a:xfrm flipH="1">
            <a:off x="5760000" y="1455120"/>
            <a:ext cx="1745640" cy="1064880"/>
          </a:xfrm>
          <a:prstGeom prst="line">
            <a:avLst/>
          </a:prstGeom>
          <a:ln>
            <a:solidFill>
              <a:srgbClr val="ffff66"/>
            </a:solidFill>
            <a:headEnd len="med" type="triangle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Line 5"/>
          <p:cNvSpPr/>
          <p:nvPr/>
        </p:nvSpPr>
        <p:spPr>
          <a:xfrm>
            <a:off x="2665080" y="1737720"/>
            <a:ext cx="1078920" cy="278280"/>
          </a:xfrm>
          <a:prstGeom prst="line">
            <a:avLst/>
          </a:prstGeom>
          <a:ln>
            <a:solidFill>
              <a:srgbClr val="3465a4"/>
            </a:solidFill>
            <a:headEnd len="med" type="triangle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Line 6"/>
          <p:cNvSpPr/>
          <p:nvPr/>
        </p:nvSpPr>
        <p:spPr>
          <a:xfrm flipV="1">
            <a:off x="2665080" y="4176000"/>
            <a:ext cx="790920" cy="570960"/>
          </a:xfrm>
          <a:prstGeom prst="line">
            <a:avLst/>
          </a:prstGeom>
          <a:ln>
            <a:solidFill>
              <a:srgbClr val="ff3399"/>
            </a:solidFill>
            <a:headEnd len="med" type="triangle" w="med"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그림 142" descr=""/>
          <p:cNvPicPr/>
          <p:nvPr/>
        </p:nvPicPr>
        <p:blipFill>
          <a:blip r:embed="rId4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그림 144" descr=""/>
          <p:cNvPicPr/>
          <p:nvPr/>
        </p:nvPicPr>
        <p:blipFill>
          <a:blip r:embed="rId1"/>
          <a:srcRect l="12695" t="39039" r="34128" b="15795"/>
          <a:stretch/>
        </p:blipFill>
        <p:spPr>
          <a:xfrm>
            <a:off x="1551600" y="1337400"/>
            <a:ext cx="3380040" cy="1793880"/>
          </a:xfrm>
          <a:prstGeom prst="rect">
            <a:avLst/>
          </a:prstGeom>
          <a:ln>
            <a:noFill/>
          </a:ln>
        </p:spPr>
      </p:pic>
      <p:pic>
        <p:nvPicPr>
          <p:cNvPr id="106" name="그림 145" descr=""/>
          <p:cNvPicPr/>
          <p:nvPr/>
        </p:nvPicPr>
        <p:blipFill>
          <a:blip r:embed="rId2"/>
          <a:srcRect l="12699" t="40123" r="34128" b="15436"/>
          <a:stretch/>
        </p:blipFill>
        <p:spPr>
          <a:xfrm>
            <a:off x="1551960" y="3492000"/>
            <a:ext cx="3379680" cy="1765080"/>
          </a:xfrm>
          <a:prstGeom prst="rect">
            <a:avLst/>
          </a:prstGeom>
          <a:ln>
            <a:noFill/>
          </a:ln>
        </p:spPr>
      </p:pic>
      <p:pic>
        <p:nvPicPr>
          <p:cNvPr id="107" name="그림 146" descr=""/>
          <p:cNvPicPr/>
          <p:nvPr/>
        </p:nvPicPr>
        <p:blipFill>
          <a:blip r:embed="rId3"/>
          <a:srcRect l="12691" t="39357" r="34132" b="16280"/>
          <a:stretch/>
        </p:blipFill>
        <p:spPr>
          <a:xfrm>
            <a:off x="5475600" y="1369800"/>
            <a:ext cx="3380040" cy="1761840"/>
          </a:xfrm>
          <a:prstGeom prst="rect">
            <a:avLst/>
          </a:prstGeom>
          <a:ln>
            <a:noFill/>
          </a:ln>
        </p:spPr>
      </p:pic>
      <p:pic>
        <p:nvPicPr>
          <p:cNvPr id="108" name="그림 147" descr=""/>
          <p:cNvPicPr/>
          <p:nvPr/>
        </p:nvPicPr>
        <p:blipFill>
          <a:blip r:embed="rId4"/>
          <a:srcRect l="12498" t="39187" r="33140" b="14633"/>
          <a:stretch/>
        </p:blipFill>
        <p:spPr>
          <a:xfrm>
            <a:off x="5472000" y="3495600"/>
            <a:ext cx="3383280" cy="1795680"/>
          </a:xfrm>
          <a:prstGeom prst="rect">
            <a:avLst/>
          </a:prstGeom>
          <a:ln>
            <a:noFill/>
          </a:ln>
        </p:spPr>
      </p:pic>
      <p:sp>
        <p:nvSpPr>
          <p:cNvPr id="109" name="CustomShape 2"/>
          <p:cNvSpPr/>
          <p:nvPr/>
        </p:nvSpPr>
        <p:spPr>
          <a:xfrm>
            <a:off x="50436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2)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가이드 라인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1548000" y="1080000"/>
            <a:ext cx="16556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LEFT MAX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1" name="CustomShape 4"/>
          <p:cNvSpPr/>
          <p:nvPr/>
        </p:nvSpPr>
        <p:spPr>
          <a:xfrm>
            <a:off x="1512000" y="3204000"/>
            <a:ext cx="16556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LEFT MIN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2" name="CustomShape 5"/>
          <p:cNvSpPr/>
          <p:nvPr/>
        </p:nvSpPr>
        <p:spPr>
          <a:xfrm>
            <a:off x="5436000" y="1116000"/>
            <a:ext cx="16556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RIGHT MAX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CustomShape 6"/>
          <p:cNvSpPr/>
          <p:nvPr/>
        </p:nvSpPr>
        <p:spPr>
          <a:xfrm>
            <a:off x="5436000" y="3207600"/>
            <a:ext cx="165564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RIGHT MIN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Line 7"/>
          <p:cNvSpPr/>
          <p:nvPr/>
        </p:nvSpPr>
        <p:spPr>
          <a:xfrm>
            <a:off x="1512000" y="3204000"/>
            <a:ext cx="7416000" cy="36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Line 8"/>
          <p:cNvSpPr/>
          <p:nvPr/>
        </p:nvSpPr>
        <p:spPr>
          <a:xfrm>
            <a:off x="5220000" y="1245960"/>
            <a:ext cx="360" cy="406260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그림 155" descr=""/>
          <p:cNvPicPr/>
          <p:nvPr/>
        </p:nvPicPr>
        <p:blipFill>
          <a:blip r:embed="rId5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그림 157" descr=""/>
          <p:cNvPicPr/>
          <p:nvPr/>
        </p:nvPicPr>
        <p:blipFill>
          <a:blip r:embed="rId1"/>
          <a:srcRect l="10606" t="39380" r="33335" b="14554"/>
          <a:stretch/>
        </p:blipFill>
        <p:spPr>
          <a:xfrm>
            <a:off x="1621440" y="1116000"/>
            <a:ext cx="6730200" cy="3455280"/>
          </a:xfrm>
          <a:prstGeom prst="rect">
            <a:avLst/>
          </a:prstGeom>
          <a:ln>
            <a:noFill/>
          </a:ln>
        </p:spPr>
      </p:pic>
      <p:pic>
        <p:nvPicPr>
          <p:cNvPr id="119" name="그림 158" descr=""/>
          <p:cNvPicPr/>
          <p:nvPr/>
        </p:nvPicPr>
        <p:blipFill>
          <a:blip r:embed="rId2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"/>
          <p:cNvSpPr/>
          <p:nvPr/>
        </p:nvSpPr>
        <p:spPr>
          <a:xfrm>
            <a:off x="592200" y="671760"/>
            <a:ext cx="4103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bl_ui_draw_panel_menu.py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0800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2" name="그림 161" descr=""/>
          <p:cNvPicPr/>
          <p:nvPr/>
        </p:nvPicPr>
        <p:blipFill>
          <a:blip r:embed="rId1"/>
          <a:stretch/>
        </p:blipFill>
        <p:spPr>
          <a:xfrm>
            <a:off x="6786000" y="648000"/>
            <a:ext cx="3005640" cy="3800160"/>
          </a:xfrm>
          <a:prstGeom prst="rect">
            <a:avLst/>
          </a:prstGeom>
          <a:ln>
            <a:noFill/>
          </a:ln>
        </p:spPr>
      </p:pic>
      <p:pic>
        <p:nvPicPr>
          <p:cNvPr id="123" name="그림 162" descr=""/>
          <p:cNvPicPr/>
          <p:nvPr/>
        </p:nvPicPr>
        <p:blipFill>
          <a:blip r:embed="rId2"/>
          <a:srcRect l="6356" t="0" r="0" b="0"/>
          <a:stretch/>
        </p:blipFill>
        <p:spPr>
          <a:xfrm>
            <a:off x="684000" y="936000"/>
            <a:ext cx="3383640" cy="4524840"/>
          </a:xfrm>
          <a:prstGeom prst="rect">
            <a:avLst/>
          </a:prstGeom>
          <a:ln>
            <a:noFill/>
          </a:ln>
        </p:spPr>
      </p:pic>
      <p:pic>
        <p:nvPicPr>
          <p:cNvPr id="124" name="그림 163" descr=""/>
          <p:cNvPicPr/>
          <p:nvPr/>
        </p:nvPicPr>
        <p:blipFill>
          <a:blip r:embed="rId3"/>
          <a:srcRect l="0" t="8566" r="0" b="0"/>
          <a:stretch/>
        </p:blipFill>
        <p:spPr>
          <a:xfrm>
            <a:off x="3816000" y="3024000"/>
            <a:ext cx="3242160" cy="2303640"/>
          </a:xfrm>
          <a:prstGeom prst="rect">
            <a:avLst/>
          </a:prstGeom>
          <a:ln>
            <a:noFill/>
          </a:ln>
        </p:spPr>
      </p:pic>
      <p:sp>
        <p:nvSpPr>
          <p:cNvPr id="125" name="CustomShape 3"/>
          <p:cNvSpPr/>
          <p:nvPr/>
        </p:nvSpPr>
        <p:spPr>
          <a:xfrm>
            <a:off x="6778080" y="287640"/>
            <a:ext cx="301392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bl_op_server.py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26" name="그림 165" descr=""/>
          <p:cNvPicPr/>
          <p:nvPr/>
        </p:nvPicPr>
        <p:blipFill>
          <a:blip r:embed="rId4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  <p:sp>
        <p:nvSpPr>
          <p:cNvPr id="127" name="CustomShape 4"/>
          <p:cNvSpPr/>
          <p:nvPr/>
        </p:nvSpPr>
        <p:spPr>
          <a:xfrm>
            <a:off x="3078360" y="1152000"/>
            <a:ext cx="122328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버튼 생성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080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CustomShape 5"/>
          <p:cNvSpPr/>
          <p:nvPr/>
        </p:nvSpPr>
        <p:spPr>
          <a:xfrm>
            <a:off x="5834880" y="2807280"/>
            <a:ext cx="122328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버튼 함수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9" name="CustomShape 6"/>
          <p:cNvSpPr/>
          <p:nvPr/>
        </p:nvSpPr>
        <p:spPr>
          <a:xfrm>
            <a:off x="8136360" y="287640"/>
            <a:ext cx="179928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‘</a:t>
            </a: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ik-control’ </a:t>
            </a:r>
            <a:r>
              <a:rPr b="0" lang="en-US" sz="1200" spc="-1" strike="noStrike">
                <a:solidFill>
                  <a:srgbClr val="ffcc00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DejaVu Sans"/>
              </a:rPr>
              <a:t>위치 설정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그림 170" descr=""/>
          <p:cNvPicPr/>
          <p:nvPr/>
        </p:nvPicPr>
        <p:blipFill>
          <a:blip r:embed="rId1"/>
          <a:stretch/>
        </p:blipFill>
        <p:spPr>
          <a:xfrm>
            <a:off x="2808000" y="1330560"/>
            <a:ext cx="5111640" cy="370908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504720" y="22644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3) </a:t>
            </a: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작업물 이동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33" name="그림 172" descr=""/>
          <p:cNvPicPr/>
          <p:nvPr/>
        </p:nvPicPr>
        <p:blipFill>
          <a:blip r:embed="rId2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0" y="0"/>
            <a:ext cx="10079640" cy="5669640"/>
          </a:xfrm>
          <a:prstGeom prst="rect">
            <a:avLst/>
          </a:prstGeom>
          <a:solidFill>
            <a:srgbClr val="24253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그림 193" descr=""/>
          <p:cNvPicPr/>
          <p:nvPr/>
        </p:nvPicPr>
        <p:blipFill>
          <a:blip r:embed="rId1"/>
          <a:srcRect l="4908" t="92188" r="78120" b="1490"/>
          <a:stretch/>
        </p:blipFill>
        <p:spPr>
          <a:xfrm>
            <a:off x="8640720" y="5256720"/>
            <a:ext cx="1367280" cy="359280"/>
          </a:xfrm>
          <a:prstGeom prst="rect">
            <a:avLst/>
          </a:prstGeom>
          <a:ln>
            <a:noFill/>
          </a:ln>
        </p:spPr>
      </p:pic>
      <p:pic>
        <p:nvPicPr>
          <p:cNvPr id="136" name="그림 194" descr=""/>
          <p:cNvPicPr/>
          <p:nvPr/>
        </p:nvPicPr>
        <p:blipFill>
          <a:blip r:embed="rId2"/>
          <a:stretch/>
        </p:blipFill>
        <p:spPr>
          <a:xfrm>
            <a:off x="2160000" y="1216080"/>
            <a:ext cx="6286680" cy="324756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3168000" y="4543560"/>
            <a:ext cx="4536000" cy="3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Mesh 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나눔고딕"/>
                <a:ea typeface="나눔고딕"/>
              </a:rPr>
              <a:t>이동하면서 오른쪽 마우스 클릭 가능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</TotalTime>
  <Application>LibreOffice/5.1.6.2$Linux_X86_64 LibreOffice_project/10m0$Build-2</Application>
  <Words>109</Words>
  <Paragraphs>41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2020-08-10T16:54:24Z</dcterms:created>
  <dc:creator/>
  <dc:description/>
  <dc:language>ko-KR</dc:language>
  <cp:lastModifiedBy/>
  <dcterms:modified xsi:type="dcterms:W3CDTF">2020-08-13T14:48:31Z</dcterms:modified>
  <cp:revision>20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사용자 지정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